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16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187E26F-66B9-263C-F416-DC7F695EB0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85E6138-2E7E-782E-F7BD-304EEF6B6C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E525058-71FB-87FF-0735-D178095F1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F31EF-5423-45B1-969E-B0A60A0A5056}" type="datetimeFigureOut">
              <a:rPr lang="es-CO" smtClean="0"/>
              <a:t>11/06/2025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AD575D1-051D-CF1E-980F-B88153166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B1A2FF-239F-D6EC-B63F-2359BC303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9F37-22EA-4EA2-82BC-EE77DA7B78C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68718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54E21A-B9E1-4632-146B-6CD6C0203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A2BAB8F-F9DB-05CA-5D02-1B5690B51E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A59316A-B898-C6C0-3C69-C2233D38A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F31EF-5423-45B1-969E-B0A60A0A5056}" type="datetimeFigureOut">
              <a:rPr lang="es-CO" smtClean="0"/>
              <a:t>11/06/2025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324DE4D-880E-3726-8EE7-008FB86B6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E2A6216-DA42-9C46-207D-CE6625301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9F37-22EA-4EA2-82BC-EE77DA7B78C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86085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0E33816-6CA3-4974-B350-957D6364C1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49ABAA5-DEF0-B577-C7F5-DD707A9BC4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1A88E0D-E97B-4F30-6927-472670E57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F31EF-5423-45B1-969E-B0A60A0A5056}" type="datetimeFigureOut">
              <a:rPr lang="es-CO" smtClean="0"/>
              <a:t>11/06/2025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0CE8AF-AC6C-B427-A139-B34E63CDD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6E86BEC-1BD3-3275-BA4B-B252F8DF7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9F37-22EA-4EA2-82BC-EE77DA7B78C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52590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93A845-400F-AC46-A072-04C763EED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9D5A72E-8D00-21AC-3F84-1683F30C31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66B308E-5F2F-D652-7759-476FA87FB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F31EF-5423-45B1-969E-B0A60A0A5056}" type="datetimeFigureOut">
              <a:rPr lang="es-CO" smtClean="0"/>
              <a:t>11/06/2025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4388912-C559-EEF2-F030-30E4C0113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543D0EB-7BCE-C9D2-3838-D57D6EC05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9F37-22EA-4EA2-82BC-EE77DA7B78C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856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5FB4D4-AB3A-06F2-5C03-9E8DE063B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1845FDB-ADCF-268B-F7EB-DA568D50F4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5573AD9-DCE0-D015-7657-F92108F8F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F31EF-5423-45B1-969E-B0A60A0A5056}" type="datetimeFigureOut">
              <a:rPr lang="es-CO" smtClean="0"/>
              <a:t>11/06/2025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2C0E2DE-E059-E709-A26C-837FBA32D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D389E35-3E4A-F048-3E7F-EDE5D8FBF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9F37-22EA-4EA2-82BC-EE77DA7B78C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3160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E6C330-AD51-FF6D-581C-355843877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2CEF9F7-E675-5D31-179D-4D6B4600B6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5D1884D-D8EE-E1EA-1354-BEE6A33903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F4BAA0A-7F87-8D3B-F0BE-E1E0EB2F6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F31EF-5423-45B1-969E-B0A60A0A5056}" type="datetimeFigureOut">
              <a:rPr lang="es-CO" smtClean="0"/>
              <a:t>11/06/2025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F910147-559E-8A90-5E12-C2CA523F8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6394FE3-FC21-E779-DC0B-9E69801B0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9F37-22EA-4EA2-82BC-EE77DA7B78C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1819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0DDBC7-7324-1D12-A48C-7F863C1FD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0391F60-6880-B531-A2A2-05AF61AC73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5C913D2-07FD-CBE2-BBD8-F27FA373B9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D1C16B9-4698-087C-1740-6C2D6A6FE2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210CB21-A4ED-4E3A-6DBA-C728D44264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2CE28EA-6418-4D07-210E-9D9279B84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F31EF-5423-45B1-969E-B0A60A0A5056}" type="datetimeFigureOut">
              <a:rPr lang="es-CO" smtClean="0"/>
              <a:t>11/06/2025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D6C3B0DA-372F-B903-1480-64DC160B8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F753798-19FE-E8AB-49E2-33D778E91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9F37-22EA-4EA2-82BC-EE77DA7B78C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7757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9DEAE3-4766-5A2E-6FA6-31DF4E8D9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7DB476F-8D8E-8788-1A15-2B3D8F75B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F31EF-5423-45B1-969E-B0A60A0A5056}" type="datetimeFigureOut">
              <a:rPr lang="es-CO" smtClean="0"/>
              <a:t>11/06/2025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BDA5620-3A46-566B-BC21-26AEB1D0A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AE07552-9F06-7615-ABDA-56E2F918C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9F37-22EA-4EA2-82BC-EE77DA7B78C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50292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E688B243-E0BC-680E-3381-E4BC894D2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F31EF-5423-45B1-969E-B0A60A0A5056}" type="datetimeFigureOut">
              <a:rPr lang="es-CO" smtClean="0"/>
              <a:t>11/06/2025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AE9C837-E6A5-9A62-2EF4-404309888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F9E9E8B-4B06-5745-7934-A71AE9B97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9F37-22EA-4EA2-82BC-EE77DA7B78C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534511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0CFD5A-D5CA-BD4A-D963-E025B74D5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E44DEA8-4258-351F-C41A-0D558D2D8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2EFEFEC-277D-79D1-FA22-A14ADEAAB8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84A556D-BF96-F0A1-E4C0-0B451DC76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F31EF-5423-45B1-969E-B0A60A0A5056}" type="datetimeFigureOut">
              <a:rPr lang="es-CO" smtClean="0"/>
              <a:t>11/06/2025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24F374F-F218-440F-1247-BB7D2047D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14BA157-B793-6200-20C1-157DB00D8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9F37-22EA-4EA2-82BC-EE77DA7B78C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51308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D17B4A-8259-02CC-79EF-C86F9E824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51CEE253-CD14-5F94-E44F-BF4B2576F0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D8EDCAD-5C12-3FD7-1CC9-087C513D49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5ACE794-F8C1-3DDC-A36E-40E907B3D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F31EF-5423-45B1-969E-B0A60A0A5056}" type="datetimeFigureOut">
              <a:rPr lang="es-CO" smtClean="0"/>
              <a:t>11/06/2025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65CB003-7FB0-AE4C-0AFD-EBDA3BF8C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1E9B1C2-2856-8C59-3697-15F37EB9C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49F37-22EA-4EA2-82BC-EE77DA7B78C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56528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F612A54-E5B2-39C2-E414-1CD1BC8BB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BA3DF5A-694D-B0E1-D463-92CA1AC250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F7B7441-E84B-D3D9-FA4D-BD8E6AF6BC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A4F31EF-5423-45B1-969E-B0A60A0A5056}" type="datetimeFigureOut">
              <a:rPr lang="es-CO" smtClean="0"/>
              <a:t>11/06/2025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FE970F0-8CB6-D49A-DB6B-BAB160FE41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7D6FBA8-AA73-08E5-2861-8C78B955EA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FC49F37-22EA-4EA2-82BC-EE77DA7B78C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17907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F34006-DD27-0994-44BA-D214669A80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2005"/>
            <a:ext cx="10515600" cy="1798955"/>
          </a:xfrm>
        </p:spPr>
        <p:txBody>
          <a:bodyPr>
            <a:normAutofit fontScale="90000"/>
          </a:bodyPr>
          <a:lstStyle/>
          <a:p>
            <a:r>
              <a:rPr lang="es-ES" dirty="0"/>
              <a:t>SE APLAZA TAREA…   PARA 12 JUNIO EN TINKERCAD IMPORTANTE EN SU CUENTA DE GOOGLE (2)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5AC9199-C541-244A-E5B7-6D15E0E293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0120" y="2973705"/>
            <a:ext cx="10515600" cy="1603375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ES" dirty="0"/>
              <a:t>SIMULACION CONTROL DE VELOCIDAD</a:t>
            </a:r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SIMULACION INVERSOR GIRO RELEVOS</a:t>
            </a:r>
          </a:p>
          <a:p>
            <a:pPr marL="514350" indent="-514350">
              <a:buFont typeface="+mj-lt"/>
              <a:buAutoNum type="arabicPeriod"/>
            </a:pPr>
            <a:r>
              <a:rPr lang="es-ES" dirty="0"/>
              <a:t>SIMULACION TEMPORIZADOR 120 SEG MONOSTABLE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00356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1E75C6-A431-FFEC-B29C-BB8AFACEB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/>
              <a:t>RELEVO DOBLE</a:t>
            </a:r>
            <a:endParaRPr lang="es-CO" dirty="0"/>
          </a:p>
        </p:txBody>
      </p:sp>
      <p:graphicFrame>
        <p:nvGraphicFramePr>
          <p:cNvPr id="4" name="Objeto 3">
            <a:extLst>
              <a:ext uri="{FF2B5EF4-FFF2-40B4-BE49-F238E27FC236}">
                <a16:creationId xmlns:a16="http://schemas.microsoft.com/office/drawing/2014/main" id="{F0B56C65-D09A-9582-657B-1A2A39B8E9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5241776"/>
              </p:ext>
            </p:extLst>
          </p:nvPr>
        </p:nvGraphicFramePr>
        <p:xfrm>
          <a:off x="0" y="1858327"/>
          <a:ext cx="5842000" cy="4328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973258" imgH="1924665" progId="">
                  <p:embed/>
                </p:oleObj>
              </mc:Choice>
              <mc:Fallback>
                <p:oleObj r:id="rId2" imgW="2973258" imgH="1924665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0" y="1858327"/>
                        <a:ext cx="5842000" cy="43281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Imagen 5">
            <a:extLst>
              <a:ext uri="{FF2B5EF4-FFF2-40B4-BE49-F238E27FC236}">
                <a16:creationId xmlns:a16="http://schemas.microsoft.com/office/drawing/2014/main" id="{09DF7BE9-7E33-1AA4-666F-DFD45F6DBA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7682" y="1766887"/>
            <a:ext cx="6214905" cy="4115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636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id="{FEBBF53F-1278-01D9-5B00-5235E23DDF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3467" y="904240"/>
            <a:ext cx="10905066" cy="4531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381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4A3BA682-BC57-2FD4-E3C4-ADA93C4E98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0B5D4FED-6725-0C97-82A0-C6D2706443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6078" y="0"/>
            <a:ext cx="122865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8760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33</Words>
  <Application>Microsoft Office PowerPoint</Application>
  <PresentationFormat>Panorámica</PresentationFormat>
  <Paragraphs>5</Paragraphs>
  <Slides>4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0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de Office</vt:lpstr>
      <vt:lpstr>SE APLAZA TAREA…   PARA 12 JUNIO EN TINKERCAD IMPORTANTE EN SU CUENTA DE GOOGLE (2)</vt:lpstr>
      <vt:lpstr>RELEVO DOBLE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JUAN CARLOS VIZCAINO APONTE</dc:creator>
  <cp:lastModifiedBy>JUAN CARLOS VIZCAINO APONTE</cp:lastModifiedBy>
  <cp:revision>2</cp:revision>
  <dcterms:created xsi:type="dcterms:W3CDTF">2025-06-05T11:39:11Z</dcterms:created>
  <dcterms:modified xsi:type="dcterms:W3CDTF">2025-06-11T11:59:11Z</dcterms:modified>
</cp:coreProperties>
</file>